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8288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2" d="100"/>
          <a:sy n="52" d="100"/>
        </p:scale>
        <p:origin x="23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702545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901006" y="11859863"/>
            <a:ext cx="16478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619125">
              <a:lnSpc>
                <a:spcPct val="100000"/>
              </a:lnSpc>
              <a:spcBef>
                <a:spcPts val="0"/>
              </a:spcBef>
              <a:buSzTx/>
              <a:buNone/>
              <a:defRPr sz="27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904872" y="2574992"/>
            <a:ext cx="16478253" cy="4648201"/>
          </a:xfrm>
          <a:prstGeom prst="rect">
            <a:avLst/>
          </a:prstGeom>
        </p:spPr>
        <p:txBody>
          <a:bodyPr anchor="b"/>
          <a:lstStyle>
            <a:lvl1pPr>
              <a:defRPr sz="8700" spc="-174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01007" y="7223191"/>
            <a:ext cx="16478251" cy="1905001"/>
          </a:xfrm>
          <a:prstGeom prst="rect">
            <a:avLst/>
          </a:prstGeom>
        </p:spPr>
        <p:txBody>
          <a:bodyPr/>
          <a:lstStyle>
            <a:lvl1pPr marL="0" indent="0" defTabSz="619125">
              <a:lnSpc>
                <a:spcPct val="100000"/>
              </a:lnSpc>
              <a:spcBef>
                <a:spcPts val="0"/>
              </a:spcBef>
              <a:buSzTx/>
              <a:buNone/>
              <a:defRPr sz="4125" b="1"/>
            </a:lvl1pPr>
            <a:lvl2pPr marL="0" indent="342900" defTabSz="619125">
              <a:lnSpc>
                <a:spcPct val="100000"/>
              </a:lnSpc>
              <a:spcBef>
                <a:spcPts val="0"/>
              </a:spcBef>
              <a:buSzTx/>
              <a:buNone/>
              <a:defRPr sz="4125" b="1"/>
            </a:lvl2pPr>
            <a:lvl3pPr marL="0" indent="685800" defTabSz="619125">
              <a:lnSpc>
                <a:spcPct val="100000"/>
              </a:lnSpc>
              <a:spcBef>
                <a:spcPts val="0"/>
              </a:spcBef>
              <a:buSzTx/>
              <a:buNone/>
              <a:defRPr sz="4125" b="1"/>
            </a:lvl3pPr>
            <a:lvl4pPr marL="0" indent="1028700" defTabSz="619125">
              <a:lnSpc>
                <a:spcPct val="100000"/>
              </a:lnSpc>
              <a:spcBef>
                <a:spcPts val="0"/>
              </a:spcBef>
              <a:buSzTx/>
              <a:buNone/>
              <a:defRPr sz="4125" b="1"/>
            </a:lvl4pPr>
            <a:lvl5pPr marL="0" indent="1371600" defTabSz="619125">
              <a:lnSpc>
                <a:spcPct val="100000"/>
              </a:lnSpc>
              <a:spcBef>
                <a:spcPts val="0"/>
              </a:spcBef>
              <a:buSzTx/>
              <a:buNone/>
              <a:defRPr sz="4125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904875" y="4920843"/>
            <a:ext cx="1647825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8700" spc="-17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342900" algn="ctr">
              <a:lnSpc>
                <a:spcPct val="80000"/>
              </a:lnSpc>
              <a:spcBef>
                <a:spcPts val="0"/>
              </a:spcBef>
              <a:buSzTx/>
              <a:buNone/>
              <a:defRPr sz="8700" spc="-17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8700" spc="-17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028700" algn="ctr">
              <a:lnSpc>
                <a:spcPct val="80000"/>
              </a:lnSpc>
              <a:spcBef>
                <a:spcPts val="0"/>
              </a:spcBef>
              <a:buSzTx/>
              <a:buNone/>
              <a:defRPr sz="8700" spc="-17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8700" spc="-17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904875" y="1075927"/>
            <a:ext cx="1647825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8750" b="1" spc="-188"/>
            </a:lvl1pPr>
            <a:lvl2pPr marL="0" indent="342900" algn="ctr">
              <a:lnSpc>
                <a:spcPct val="80000"/>
              </a:lnSpc>
              <a:spcBef>
                <a:spcPts val="0"/>
              </a:spcBef>
              <a:buSzTx/>
              <a:buNone/>
              <a:defRPr sz="18750" b="1" spc="-188"/>
            </a:lvl2pPr>
            <a:lvl3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8750" b="1" spc="-188"/>
            </a:lvl3pPr>
            <a:lvl4pPr marL="0" indent="1028700" algn="ctr">
              <a:lnSpc>
                <a:spcPct val="80000"/>
              </a:lnSpc>
              <a:spcBef>
                <a:spcPts val="0"/>
              </a:spcBef>
              <a:buSzTx/>
              <a:buNone/>
              <a:defRPr sz="18750" b="1" spc="-188"/>
            </a:lvl4pPr>
            <a:lvl5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8750" b="1" spc="-188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904875" y="8262180"/>
            <a:ext cx="1647825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619125">
              <a:lnSpc>
                <a:spcPct val="100000"/>
              </a:lnSpc>
              <a:spcBef>
                <a:spcPts val="0"/>
              </a:spcBef>
              <a:buSzTx/>
              <a:buNone/>
              <a:defRPr sz="4125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822519" y="10675454"/>
            <a:ext cx="15150039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619125">
              <a:lnSpc>
                <a:spcPct val="100000"/>
              </a:lnSpc>
              <a:spcBef>
                <a:spcPts val="0"/>
              </a:spcBef>
              <a:buSzTx/>
              <a:buNone/>
              <a:defRPr sz="27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315442" y="4939860"/>
            <a:ext cx="15657116" cy="3836280"/>
          </a:xfrm>
          <a:prstGeom prst="rect">
            <a:avLst/>
          </a:prstGeom>
        </p:spPr>
        <p:txBody>
          <a:bodyPr/>
          <a:lstStyle>
            <a:lvl1pPr marL="479192" indent="-352425">
              <a:spcBef>
                <a:spcPts val="0"/>
              </a:spcBef>
              <a:buSzTx/>
              <a:buNone/>
              <a:defRPr sz="6375" spc="-127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479192" indent="-9525">
              <a:spcBef>
                <a:spcPts val="0"/>
              </a:spcBef>
              <a:buSzTx/>
              <a:buNone/>
              <a:defRPr sz="6375" spc="-127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479192" indent="333375">
              <a:spcBef>
                <a:spcPts val="0"/>
              </a:spcBef>
              <a:buSzTx/>
              <a:buNone/>
              <a:defRPr sz="6375" spc="-127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479192" indent="676275">
              <a:spcBef>
                <a:spcPts val="0"/>
              </a:spcBef>
              <a:buSzTx/>
              <a:buNone/>
              <a:defRPr sz="6375" spc="-127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479192" indent="1019175">
              <a:spcBef>
                <a:spcPts val="0"/>
              </a:spcBef>
              <a:buSzTx/>
              <a:buNone/>
              <a:defRPr sz="6375" spc="-127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>
            <a:spLocks noGrp="1"/>
          </p:cNvSpPr>
          <p:nvPr>
            <p:ph type="pic" sz="quarter" idx="21"/>
          </p:nvPr>
        </p:nvSpPr>
        <p:spPr>
          <a:xfrm>
            <a:off x="11820526" y="1016000"/>
            <a:ext cx="5579324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Image"/>
          <p:cNvSpPr>
            <a:spLocks noGrp="1"/>
          </p:cNvSpPr>
          <p:nvPr>
            <p:ph type="pic" sz="half" idx="22"/>
          </p:nvPr>
        </p:nvSpPr>
        <p:spPr>
          <a:xfrm>
            <a:off x="10125075" y="3978276"/>
            <a:ext cx="782955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Image"/>
          <p:cNvSpPr>
            <a:spLocks noGrp="1"/>
          </p:cNvSpPr>
          <p:nvPr>
            <p:ph type="pic" idx="23"/>
          </p:nvPr>
        </p:nvSpPr>
        <p:spPr>
          <a:xfrm>
            <a:off x="-104775" y="495300"/>
            <a:ext cx="124587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>
            <a:spLocks noGrp="1"/>
          </p:cNvSpPr>
          <p:nvPr>
            <p:ph type="pic" idx="21"/>
          </p:nvPr>
        </p:nvSpPr>
        <p:spPr>
          <a:xfrm>
            <a:off x="-1000125" y="-5524500"/>
            <a:ext cx="2028825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>
            <a:spLocks noGrp="1"/>
          </p:cNvSpPr>
          <p:nvPr>
            <p:ph type="pic" idx="21"/>
          </p:nvPr>
        </p:nvSpPr>
        <p:spPr>
          <a:xfrm>
            <a:off x="-866775" y="-1295400"/>
            <a:ext cx="2005965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904875" y="7124700"/>
            <a:ext cx="16478250" cy="4648200"/>
          </a:xfrm>
          <a:prstGeom prst="rect">
            <a:avLst/>
          </a:prstGeom>
        </p:spPr>
        <p:txBody>
          <a:bodyPr anchor="b"/>
          <a:lstStyle>
            <a:lvl1pPr>
              <a:defRPr sz="8700" spc="-174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05768" y="1106138"/>
            <a:ext cx="16476466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619125">
              <a:lnSpc>
                <a:spcPct val="100000"/>
              </a:lnSpc>
              <a:spcBef>
                <a:spcPts val="0"/>
              </a:spcBef>
              <a:buSzTx/>
              <a:buNone/>
              <a:defRPr sz="27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04875" y="11609910"/>
            <a:ext cx="16478250" cy="1116952"/>
          </a:xfrm>
          <a:prstGeom prst="rect">
            <a:avLst/>
          </a:prstGeom>
        </p:spPr>
        <p:txBody>
          <a:bodyPr/>
          <a:lstStyle>
            <a:lvl1pPr marL="0" indent="0" defTabSz="619125">
              <a:lnSpc>
                <a:spcPct val="100000"/>
              </a:lnSpc>
              <a:spcBef>
                <a:spcPts val="0"/>
              </a:spcBef>
              <a:buSzTx/>
              <a:buNone/>
              <a:defRPr sz="4125" b="1"/>
            </a:lvl1pPr>
            <a:lvl2pPr marL="0" indent="342900" defTabSz="619125">
              <a:lnSpc>
                <a:spcPct val="100000"/>
              </a:lnSpc>
              <a:spcBef>
                <a:spcPts val="0"/>
              </a:spcBef>
              <a:buSzTx/>
              <a:buNone/>
              <a:defRPr sz="4125" b="1"/>
            </a:lvl2pPr>
            <a:lvl3pPr marL="0" indent="685800" defTabSz="619125">
              <a:lnSpc>
                <a:spcPct val="100000"/>
              </a:lnSpc>
              <a:spcBef>
                <a:spcPts val="0"/>
              </a:spcBef>
              <a:buSzTx/>
              <a:buNone/>
              <a:defRPr sz="4125" b="1"/>
            </a:lvl3pPr>
            <a:lvl4pPr marL="0" indent="1028700" defTabSz="619125">
              <a:lnSpc>
                <a:spcPct val="100000"/>
              </a:lnSpc>
              <a:spcBef>
                <a:spcPts val="0"/>
              </a:spcBef>
              <a:buSzTx/>
              <a:buNone/>
              <a:defRPr sz="4125" b="1"/>
            </a:lvl4pPr>
            <a:lvl5pPr marL="0" indent="1371600" defTabSz="619125">
              <a:lnSpc>
                <a:spcPct val="100000"/>
              </a:lnSpc>
              <a:spcBef>
                <a:spcPts val="0"/>
              </a:spcBef>
              <a:buSzTx/>
              <a:buNone/>
              <a:defRPr sz="4125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idx="21"/>
          </p:nvPr>
        </p:nvSpPr>
        <p:spPr>
          <a:xfrm>
            <a:off x="8229600" y="-203200"/>
            <a:ext cx="9108628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904875" y="1270001"/>
            <a:ext cx="733425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04875" y="7060576"/>
            <a:ext cx="7334250" cy="5385424"/>
          </a:xfrm>
          <a:prstGeom prst="rect">
            <a:avLst/>
          </a:prstGeom>
        </p:spPr>
        <p:txBody>
          <a:bodyPr/>
          <a:lstStyle>
            <a:lvl1pPr marL="0" indent="0" defTabSz="619125">
              <a:lnSpc>
                <a:spcPct val="100000"/>
              </a:lnSpc>
              <a:spcBef>
                <a:spcPts val="0"/>
              </a:spcBef>
              <a:buSzTx/>
              <a:buNone/>
              <a:defRPr sz="4125" b="1"/>
            </a:lvl1pPr>
            <a:lvl2pPr marL="0" indent="342900" defTabSz="619125">
              <a:lnSpc>
                <a:spcPct val="100000"/>
              </a:lnSpc>
              <a:spcBef>
                <a:spcPts val="0"/>
              </a:spcBef>
              <a:buSzTx/>
              <a:buNone/>
              <a:defRPr sz="4125" b="1"/>
            </a:lvl2pPr>
            <a:lvl3pPr marL="0" indent="685800" defTabSz="619125">
              <a:lnSpc>
                <a:spcPct val="100000"/>
              </a:lnSpc>
              <a:spcBef>
                <a:spcPts val="0"/>
              </a:spcBef>
              <a:buSzTx/>
              <a:buNone/>
              <a:defRPr sz="4125" b="1"/>
            </a:lvl3pPr>
            <a:lvl4pPr marL="0" indent="1028700" defTabSz="619125">
              <a:lnSpc>
                <a:spcPct val="100000"/>
              </a:lnSpc>
              <a:spcBef>
                <a:spcPts val="0"/>
              </a:spcBef>
              <a:buSzTx/>
              <a:buNone/>
              <a:defRPr sz="4125" b="1"/>
            </a:lvl4pPr>
            <a:lvl5pPr marL="0" indent="1371600" defTabSz="619125">
              <a:lnSpc>
                <a:spcPct val="100000"/>
              </a:lnSpc>
              <a:spcBef>
                <a:spcPts val="0"/>
              </a:spcBef>
              <a:buSzTx/>
              <a:buNone/>
              <a:defRPr sz="4125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982220" y="13149492"/>
            <a:ext cx="314190" cy="3103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904875" y="2372962"/>
            <a:ext cx="1647825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619125">
              <a:lnSpc>
                <a:spcPct val="100000"/>
              </a:lnSpc>
              <a:spcBef>
                <a:spcPts val="0"/>
              </a:spcBef>
              <a:buSzTx/>
              <a:buNone/>
              <a:defRPr sz="4125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904875" y="2372962"/>
            <a:ext cx="733425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619125">
              <a:lnSpc>
                <a:spcPct val="100000"/>
              </a:lnSpc>
              <a:spcBef>
                <a:spcPts val="0"/>
              </a:spcBef>
              <a:buSzTx/>
              <a:buNone/>
              <a:defRPr sz="4125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904875" y="4248504"/>
            <a:ext cx="733425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60384004_1290x1720.jpg"/>
          <p:cNvSpPr>
            <a:spLocks noGrp="1"/>
          </p:cNvSpPr>
          <p:nvPr>
            <p:ph type="pic" idx="22"/>
          </p:nvPr>
        </p:nvSpPr>
        <p:spPr>
          <a:xfrm>
            <a:off x="9144000" y="-407266"/>
            <a:ext cx="8187656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904875" y="1079500"/>
            <a:ext cx="733425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904872" y="4533900"/>
            <a:ext cx="16478253" cy="4648200"/>
          </a:xfrm>
          <a:prstGeom prst="rect">
            <a:avLst/>
          </a:prstGeom>
        </p:spPr>
        <p:txBody>
          <a:bodyPr anchor="ctr"/>
          <a:lstStyle>
            <a:lvl1pPr>
              <a:defRPr sz="8700" b="0" spc="-17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982220" y="13149492"/>
            <a:ext cx="314190" cy="3103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904875" y="1079501"/>
            <a:ext cx="1647825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904875" y="2372962"/>
            <a:ext cx="1647825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619125">
              <a:lnSpc>
                <a:spcPct val="100000"/>
              </a:lnSpc>
              <a:spcBef>
                <a:spcPts val="0"/>
              </a:spcBef>
              <a:buSzTx/>
              <a:buNone/>
              <a:defRPr sz="4125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904875" y="1079500"/>
            <a:ext cx="1647825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904875" y="2372962"/>
            <a:ext cx="1647825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619125">
              <a:lnSpc>
                <a:spcPct val="100000"/>
              </a:lnSpc>
              <a:spcBef>
                <a:spcPts val="0"/>
              </a:spcBef>
              <a:buSzTx/>
              <a:buNone/>
              <a:defRPr sz="4125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619125">
              <a:lnSpc>
                <a:spcPct val="100000"/>
              </a:lnSpc>
              <a:spcBef>
                <a:spcPts val="1350"/>
              </a:spcBef>
              <a:buSzTx/>
              <a:buNone/>
              <a:defRPr sz="4125" spc="-41"/>
            </a:lvl1pPr>
            <a:lvl2pPr marL="0" indent="342900" defTabSz="619125">
              <a:lnSpc>
                <a:spcPct val="100000"/>
              </a:lnSpc>
              <a:spcBef>
                <a:spcPts val="1350"/>
              </a:spcBef>
              <a:buSzTx/>
              <a:buNone/>
              <a:defRPr sz="4125" spc="-41"/>
            </a:lvl2pPr>
            <a:lvl3pPr marL="0" indent="685800" defTabSz="619125">
              <a:lnSpc>
                <a:spcPct val="100000"/>
              </a:lnSpc>
              <a:spcBef>
                <a:spcPts val="1350"/>
              </a:spcBef>
              <a:buSzTx/>
              <a:buNone/>
              <a:defRPr sz="4125" spc="-41"/>
            </a:lvl3pPr>
            <a:lvl4pPr marL="0" indent="1028700" defTabSz="619125">
              <a:lnSpc>
                <a:spcPct val="100000"/>
              </a:lnSpc>
              <a:spcBef>
                <a:spcPts val="1350"/>
              </a:spcBef>
              <a:buSzTx/>
              <a:buNone/>
              <a:defRPr sz="4125" spc="-41"/>
            </a:lvl4pPr>
            <a:lvl5pPr marL="0" indent="1371600" defTabSz="619125">
              <a:lnSpc>
                <a:spcPct val="100000"/>
              </a:lnSpc>
              <a:spcBef>
                <a:spcPts val="1350"/>
              </a:spcBef>
              <a:buSzTx/>
              <a:buNone/>
              <a:defRPr sz="4125" spc="-41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904875" y="1079501"/>
            <a:ext cx="1647825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904875" y="4248504"/>
            <a:ext cx="1647825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982220" y="13145258"/>
            <a:ext cx="314190" cy="31034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438150">
              <a:defRPr sz="135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1828754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375" b="1" i="0" u="none" strike="noStrike" cap="none" spc="-127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342900" algn="l" defTabSz="1828754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375" b="1" i="0" u="none" strike="noStrike" cap="none" spc="-127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685800" algn="l" defTabSz="1828754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375" b="1" i="0" u="none" strike="noStrike" cap="none" spc="-127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028700" algn="l" defTabSz="1828754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375" b="1" i="0" u="none" strike="noStrike" cap="none" spc="-127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371600" algn="l" defTabSz="1828754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375" b="1" i="0" u="none" strike="noStrike" cap="none" spc="-127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714500" algn="l" defTabSz="1828754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375" b="1" i="0" u="none" strike="noStrike" cap="none" spc="-127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057400" algn="l" defTabSz="1828754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375" b="1" i="0" u="none" strike="noStrike" cap="none" spc="-127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2400300" algn="l" defTabSz="1828754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375" b="1" i="0" u="none" strike="noStrike" cap="none" spc="-127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2743200" algn="l" defTabSz="1828754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375" b="1" i="0" u="none" strike="noStrike" cap="none" spc="-127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457200" marR="0" indent="-457200" algn="l" defTabSz="1828754" rtl="0" latinLnBrk="0">
        <a:lnSpc>
          <a:spcPct val="90000"/>
        </a:lnSpc>
        <a:spcBef>
          <a:spcPts val="3375"/>
        </a:spcBef>
        <a:spcAft>
          <a:spcPts val="0"/>
        </a:spcAft>
        <a:buClrTx/>
        <a:buSzPct val="123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914400" marR="0" indent="-457200" algn="l" defTabSz="1828754" rtl="0" latinLnBrk="0">
        <a:lnSpc>
          <a:spcPct val="90000"/>
        </a:lnSpc>
        <a:spcBef>
          <a:spcPts val="3375"/>
        </a:spcBef>
        <a:spcAft>
          <a:spcPts val="0"/>
        </a:spcAft>
        <a:buClrTx/>
        <a:buSzPct val="123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371600" marR="0" indent="-457200" algn="l" defTabSz="1828754" rtl="0" latinLnBrk="0">
        <a:lnSpc>
          <a:spcPct val="90000"/>
        </a:lnSpc>
        <a:spcBef>
          <a:spcPts val="3375"/>
        </a:spcBef>
        <a:spcAft>
          <a:spcPts val="0"/>
        </a:spcAft>
        <a:buClrTx/>
        <a:buSzPct val="123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828800" marR="0" indent="-457200" algn="l" defTabSz="1828754" rtl="0" latinLnBrk="0">
        <a:lnSpc>
          <a:spcPct val="90000"/>
        </a:lnSpc>
        <a:spcBef>
          <a:spcPts val="3375"/>
        </a:spcBef>
        <a:spcAft>
          <a:spcPts val="0"/>
        </a:spcAft>
        <a:buClrTx/>
        <a:buSzPct val="123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2286000" marR="0" indent="-457200" algn="l" defTabSz="1828754" rtl="0" latinLnBrk="0">
        <a:lnSpc>
          <a:spcPct val="90000"/>
        </a:lnSpc>
        <a:spcBef>
          <a:spcPts val="3375"/>
        </a:spcBef>
        <a:spcAft>
          <a:spcPts val="0"/>
        </a:spcAft>
        <a:buClrTx/>
        <a:buSzPct val="123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2743200" marR="0" indent="-457200" algn="l" defTabSz="1828754" rtl="0" latinLnBrk="0">
        <a:lnSpc>
          <a:spcPct val="90000"/>
        </a:lnSpc>
        <a:spcBef>
          <a:spcPts val="3375"/>
        </a:spcBef>
        <a:spcAft>
          <a:spcPts val="0"/>
        </a:spcAft>
        <a:buClrTx/>
        <a:buSzPct val="123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3200400" marR="0" indent="-457200" algn="l" defTabSz="1828754" rtl="0" latinLnBrk="0">
        <a:lnSpc>
          <a:spcPct val="90000"/>
        </a:lnSpc>
        <a:spcBef>
          <a:spcPts val="3375"/>
        </a:spcBef>
        <a:spcAft>
          <a:spcPts val="0"/>
        </a:spcAft>
        <a:buClrTx/>
        <a:buSzPct val="123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3657600" marR="0" indent="-457200" algn="l" defTabSz="1828754" rtl="0" latinLnBrk="0">
        <a:lnSpc>
          <a:spcPct val="90000"/>
        </a:lnSpc>
        <a:spcBef>
          <a:spcPts val="3375"/>
        </a:spcBef>
        <a:spcAft>
          <a:spcPts val="0"/>
        </a:spcAft>
        <a:buClrTx/>
        <a:buSzPct val="123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4114800" marR="0" indent="-457200" algn="l" defTabSz="1828754" rtl="0" latinLnBrk="0">
        <a:lnSpc>
          <a:spcPct val="90000"/>
        </a:lnSpc>
        <a:spcBef>
          <a:spcPts val="3375"/>
        </a:spcBef>
        <a:spcAft>
          <a:spcPts val="0"/>
        </a:spcAft>
        <a:buClrTx/>
        <a:buSzPct val="123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4381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342900" algn="ctr" defTabSz="4381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685800" algn="ctr" defTabSz="4381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028700" algn="ctr" defTabSz="4381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371600" algn="ctr" defTabSz="4381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714500" algn="ctr" defTabSz="4381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057400" algn="ctr" defTabSz="4381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2400300" algn="ctr" defTabSz="4381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2743200" algn="ctr" defTabSz="4381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Real Meaning of Medit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948" y="0"/>
            <a:ext cx="18394948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1" name="Meditation Recordings"/>
          <p:cNvSpPr txBox="1">
            <a:spLocks noGrp="1"/>
          </p:cNvSpPr>
          <p:nvPr>
            <p:ph type="ctrTitle"/>
          </p:nvPr>
        </p:nvSpPr>
        <p:spPr>
          <a:xfrm>
            <a:off x="812200" y="0"/>
            <a:ext cx="16556651" cy="5190526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sz="18000" dirty="0">
                <a:latin typeface="Lucida Sans" panose="020B0602040502020204" pitchFamily="34" charset="0"/>
                <a:cs typeface="Lucida Sans" panose="020B0602040502020204" pitchFamily="34" charset="0"/>
              </a:rPr>
              <a:t>Meditation Recordings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Beginning Medit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sz="11500" dirty="0">
                <a:latin typeface="Lucida Sans" panose="020B0602040502020204" pitchFamily="34" charset="0"/>
                <a:cs typeface="Lucida Sans" panose="020B0602040502020204" pitchFamily="34" charset="0"/>
              </a:rPr>
              <a:t>Beginning Meditation </a:t>
            </a:r>
          </a:p>
        </p:txBody>
      </p:sp>
      <p:pic>
        <p:nvPicPr>
          <p:cNvPr id="154" name="Audio Recording.m4a" descr="Audio Recording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898015" y="5727032"/>
            <a:ext cx="4491969" cy="351322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2929813" y="3425530"/>
            <a:ext cx="12540342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Lucida Sans" panose="020B0602030504020204" pitchFamily="34" charset="0"/>
                <a:sym typeface="Helvetica Neue"/>
              </a:rPr>
              <a:t>At the top of your screen, on the menu heading, click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Lucida Sans" panose="020B0602030504020204" pitchFamily="34" charset="0"/>
                <a:sym typeface="Helvetica Neue"/>
              </a:rPr>
              <a:t> “Slideshow,” then click “From Beginning” to show this </a:t>
            </a:r>
            <a:r>
              <a:rPr kumimoji="0" lang="en-US" sz="2400" b="0" i="0" u="none" strike="noStrike" cap="none" spc="0" normalizeH="0" dirty="0" err="1" smtClean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Lucida Sans" panose="020B0602030504020204" pitchFamily="34" charset="0"/>
                <a:sym typeface="Helvetica Neue"/>
              </a:rPr>
              <a:t>powerpoint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Lucida Sans" panose="020B0602030504020204" pitchFamily="34" charset="0"/>
                <a:sym typeface="Helvetica Neue"/>
              </a:rPr>
              <a:t> in presentation mode. </a:t>
            </a:r>
            <a:endParaRPr kumimoji="0" lang="en-US" sz="2400" b="0" i="0" u="none" strike="noStrike" cap="none" spc="0" normalizeH="0" baseline="0" dirty="0" smtClean="0">
              <a:ln>
                <a:noFill/>
              </a:ln>
              <a:solidFill>
                <a:srgbClr val="5E5E5E"/>
              </a:solidFill>
              <a:effectLst/>
              <a:uFillTx/>
              <a:latin typeface="Lucida Sans" panose="020B0602030504020204" pitchFamily="34" charset="0"/>
              <a:sym typeface="Helvetica Neue"/>
            </a:endParaRP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Lucida Sans" panose="020B0602030504020204" pitchFamily="34" charset="0"/>
                <a:sym typeface="Helvetica Neue"/>
              </a:rPr>
              <a:t>Then click </a:t>
            </a:r>
            <a:r>
              <a:rPr lang="en-US" dirty="0" smtClean="0">
                <a:latin typeface="Lucida Sans" panose="020B0602030504020204" pitchFamily="34" charset="0"/>
              </a:rPr>
              <a:t>on the screen </a:t>
            </a: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Lucida Sans" panose="020B0602030504020204" pitchFamily="34" charset="0"/>
                <a:sym typeface="Helvetica Neue"/>
              </a:rPr>
              <a:t>to play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Lucida Sans" panose="020B0602030504020204" pitchFamily="34" charset="0"/>
                <a:sym typeface="Helvetica Neue"/>
              </a:rPr>
              <a:t> the</a:t>
            </a: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Lucida Sans" panose="020B0602030504020204" pitchFamily="34" charset="0"/>
                <a:sym typeface="Helvetica Neue"/>
              </a:rPr>
              <a:t> recording. Ensure your volume is turned up!</a:t>
            </a:r>
            <a:endParaRPr kumimoji="0" lang="en-CA" sz="24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Lucida Sans" panose="020B0602030504020204" pitchFamily="34" charset="0"/>
              <a:sym typeface="Helvetica Neue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3023" fill="hold"/>
                                        <p:tgtEl>
                                          <p:spTgt spid="1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5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Beach Visualiz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sz="11500" dirty="0">
                <a:latin typeface="Lucida Sans" panose="020B0602040502020204" pitchFamily="34" charset="0"/>
                <a:cs typeface="Lucida Sans" panose="020B0602040502020204" pitchFamily="34" charset="0"/>
              </a:rPr>
              <a:t>Beach Visualization</a:t>
            </a:r>
          </a:p>
        </p:txBody>
      </p:sp>
      <p:pic>
        <p:nvPicPr>
          <p:cNvPr id="157" name="Audio Recording.m4a" descr="Audio Recording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932445" y="5510463"/>
            <a:ext cx="4423109" cy="382604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4627984" y="3729548"/>
            <a:ext cx="850951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Lucida Sans" panose="020B0602030504020204" pitchFamily="34" charset="0"/>
                <a:sym typeface="Helvetica Neue"/>
              </a:rPr>
              <a:t>Click on the screen to play the audio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Lucida Sans" panose="020B0602030504020204" pitchFamily="34" charset="0"/>
                <a:sym typeface="Helvetica Neue"/>
              </a:rPr>
              <a:t> recording</a:t>
            </a:r>
            <a:endParaRPr kumimoji="0" lang="en-CA" sz="24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Lucida Sans" panose="020B0602030504020204" pitchFamily="34" charset="0"/>
              <a:sym typeface="Helvetica Neue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040" fill="hold"/>
                                        <p:tgtEl>
                                          <p:spTgt spid="1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5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159" name="Forest Visualization"/>
          <p:cNvSpPr txBox="1">
            <a:spLocks noGrp="1"/>
          </p:cNvSpPr>
          <p:nvPr>
            <p:ph type="title" idx="4294967295"/>
          </p:nvPr>
        </p:nvSpPr>
        <p:spPr>
          <a:xfrm>
            <a:off x="0" y="1079500"/>
            <a:ext cx="16478250" cy="1433513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sz="11500" dirty="0">
                <a:latin typeface="Lucida Sans" panose="020B0602040502020204" pitchFamily="34" charset="0"/>
                <a:cs typeface="Lucida Sans" panose="020B0602040502020204" pitchFamily="34" charset="0"/>
              </a:rPr>
              <a:t>Forest Visualization</a:t>
            </a:r>
          </a:p>
        </p:txBody>
      </p:sp>
      <p:pic>
        <p:nvPicPr>
          <p:cNvPr id="160" name="Audio Recording.m4a" descr="Audio Recording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764003" y="5606716"/>
            <a:ext cx="4759993" cy="3681663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/>
          <p:cNvSpPr txBox="1"/>
          <p:nvPr/>
        </p:nvSpPr>
        <p:spPr>
          <a:xfrm>
            <a:off x="4627984" y="3729548"/>
            <a:ext cx="850951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Lucida Sans" panose="020B0602030504020204" pitchFamily="34" charset="0"/>
                <a:sym typeface="Helvetica Neue"/>
              </a:rPr>
              <a:t>Click on the screen to play the audio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Lucida Sans" panose="020B0602030504020204" pitchFamily="34" charset="0"/>
                <a:sym typeface="Helvetica Neue"/>
              </a:rPr>
              <a:t> recording</a:t>
            </a:r>
            <a:endParaRPr kumimoji="0" lang="en-CA" sz="24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Lucida Sans" panose="020B0602030504020204" pitchFamily="34" charset="0"/>
              <a:sym typeface="Helvetica Neue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721" fill="hold"/>
                                        <p:tgtEl>
                                          <p:spTgt spid="1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6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Cloud Visualiz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sz="11500" dirty="0">
                <a:latin typeface="Lucida Sans" panose="020B0602040502020204" pitchFamily="34" charset="0"/>
                <a:cs typeface="Lucida Sans" panose="020B0602040502020204" pitchFamily="34" charset="0"/>
              </a:rPr>
              <a:t>Cloud Visualization</a:t>
            </a:r>
          </a:p>
        </p:txBody>
      </p:sp>
      <p:pic>
        <p:nvPicPr>
          <p:cNvPr id="163" name="Audio Recording.m4a" descr="Audio Recording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739940" y="5221705"/>
            <a:ext cx="4808120" cy="3874168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/>
          <p:cNvSpPr txBox="1"/>
          <p:nvPr/>
        </p:nvSpPr>
        <p:spPr>
          <a:xfrm>
            <a:off x="4627984" y="3729548"/>
            <a:ext cx="850951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Lucida Sans" panose="020B0602030504020204" pitchFamily="34" charset="0"/>
                <a:sym typeface="Helvetica Neue"/>
              </a:rPr>
              <a:t>Click on the screen to play the audio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Lucida Sans" panose="020B0602030504020204" pitchFamily="34" charset="0"/>
                <a:sym typeface="Helvetica Neue"/>
              </a:rPr>
              <a:t> recording</a:t>
            </a:r>
            <a:endParaRPr kumimoji="0" lang="en-CA" sz="24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Lucida Sans" panose="020B0602030504020204" pitchFamily="34" charset="0"/>
              <a:sym typeface="Helvetica Neue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6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eaceful Meadow Visualiz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sz="11500" dirty="0">
                <a:latin typeface="Lucida Sans" panose="020B0602040502020204" pitchFamily="34" charset="0"/>
                <a:cs typeface="Lucida Sans" panose="020B0602040502020204" pitchFamily="34" charset="0"/>
              </a:rPr>
              <a:t>Peaceful Meadow Visualization</a:t>
            </a:r>
          </a:p>
        </p:txBody>
      </p:sp>
      <p:pic>
        <p:nvPicPr>
          <p:cNvPr id="166" name="Audio Recording.m4a" descr="Audio Recording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860256" y="6184232"/>
            <a:ext cx="4567488" cy="4211053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/>
          <p:cNvSpPr txBox="1"/>
          <p:nvPr/>
        </p:nvSpPr>
        <p:spPr>
          <a:xfrm>
            <a:off x="4889241" y="4702628"/>
            <a:ext cx="850951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Lucida Sans" panose="020B0602030504020204" pitchFamily="34" charset="0"/>
                <a:sym typeface="Helvetica Neue"/>
              </a:rPr>
              <a:t>Click on the screen to play the audio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Lucida Sans" panose="020B0602030504020204" pitchFamily="34" charset="0"/>
                <a:sym typeface="Helvetica Neue"/>
              </a:rPr>
              <a:t> recording</a:t>
            </a:r>
            <a:endParaRPr kumimoji="0" lang="en-CA" sz="24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Lucida Sans" panose="020B0602030504020204" pitchFamily="34" charset="0"/>
              <a:sym typeface="Helvetica Neue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6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eaceful Waves Visualiz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sz="11500" dirty="0">
                <a:latin typeface="Lucida Sans" panose="020B0602040502020204" pitchFamily="34" charset="0"/>
                <a:cs typeface="Lucida Sans" panose="020B0602040502020204" pitchFamily="34" charset="0"/>
              </a:rPr>
              <a:t>Peaceful Waves Visualization</a:t>
            </a:r>
          </a:p>
        </p:txBody>
      </p:sp>
      <p:pic>
        <p:nvPicPr>
          <p:cNvPr id="169" name="Audio Recording.m4a" descr="Audio Recording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643687" y="6665495"/>
            <a:ext cx="5000625" cy="4066674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/>
          <p:cNvSpPr txBox="1"/>
          <p:nvPr/>
        </p:nvSpPr>
        <p:spPr>
          <a:xfrm>
            <a:off x="4553339" y="4755915"/>
            <a:ext cx="850951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Lucida Sans" panose="020B0602030504020204" pitchFamily="34" charset="0"/>
                <a:sym typeface="Helvetica Neue"/>
              </a:rPr>
              <a:t>Click on the screen to play the audio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Lucida Sans" panose="020B0602030504020204" pitchFamily="34" charset="0"/>
                <a:sym typeface="Helvetica Neue"/>
              </a:rPr>
              <a:t> recording</a:t>
            </a:r>
            <a:endParaRPr kumimoji="0" lang="en-CA" sz="24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Lucida Sans" panose="020B0602030504020204" pitchFamily="34" charset="0"/>
              <a:sym typeface="Helvetica Neue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6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Nature Wildlife Sanctuary Visualiz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sz="11500" dirty="0">
                <a:latin typeface="Lucida Sans" panose="020B0602040502020204" pitchFamily="34" charset="0"/>
                <a:cs typeface="Lucida Sans" panose="020B0602040502020204" pitchFamily="34" charset="0"/>
              </a:rPr>
              <a:t>Nature Wildlife Sanctuary Visualization</a:t>
            </a:r>
          </a:p>
        </p:txBody>
      </p:sp>
      <p:pic>
        <p:nvPicPr>
          <p:cNvPr id="172" name="Audio Recording.m4a" descr="Audio Recording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7100887" y="7579895"/>
            <a:ext cx="4086225" cy="3633537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/>
          <p:cNvSpPr txBox="1"/>
          <p:nvPr/>
        </p:nvSpPr>
        <p:spPr>
          <a:xfrm>
            <a:off x="4572001" y="5922242"/>
            <a:ext cx="850951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Lucida Sans" panose="020B0602030504020204" pitchFamily="34" charset="0"/>
                <a:sym typeface="Helvetica Neue"/>
              </a:rPr>
              <a:t>Click on the screen to play the audio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Lucida Sans" panose="020B0602030504020204" pitchFamily="34" charset="0"/>
                <a:sym typeface="Helvetica Neue"/>
              </a:rPr>
              <a:t> recording</a:t>
            </a:r>
            <a:endParaRPr kumimoji="0" lang="en-CA" sz="24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Lucida Sans" panose="020B0602030504020204" pitchFamily="34" charset="0"/>
              <a:sym typeface="Helvetica Neue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7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121</Words>
  <Application>Microsoft Office PowerPoint</Application>
  <PresentationFormat>Custom</PresentationFormat>
  <Paragraphs>16</Paragraphs>
  <Slides>8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Helvetica Neue</vt:lpstr>
      <vt:lpstr>Helvetica Neue Medium</vt:lpstr>
      <vt:lpstr>Lucida Sans</vt:lpstr>
      <vt:lpstr>21_BasicWhite</vt:lpstr>
      <vt:lpstr>Meditation Recordings </vt:lpstr>
      <vt:lpstr>Beginning Meditation </vt:lpstr>
      <vt:lpstr>Beach Visualization</vt:lpstr>
      <vt:lpstr>Forest Visualization</vt:lpstr>
      <vt:lpstr>Cloud Visualization</vt:lpstr>
      <vt:lpstr>Peaceful Meadow Visualization</vt:lpstr>
      <vt:lpstr>Peaceful Waves Visualization</vt:lpstr>
      <vt:lpstr>Nature Wildlife Sanctuary Visualization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Meditation Recordings </dc:title>
  <dc:creator>Kara Stirling</dc:creator>
  <cp:lastModifiedBy>Becky Clark</cp:lastModifiedBy>
  <cp:revision>6</cp:revision>
  <dcterms:modified xsi:type="dcterms:W3CDTF">2021-02-19T14:54:07Z</dcterms:modified>
</cp:coreProperties>
</file>